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B7CAD3"/>
    <a:srgbClr val="262A37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58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>
                <a:solidFill>
                  <a:srgbClr val="54BC9B"/>
                </a:solidFill>
              </a:rPr>
              <a:t>Aplicarea dronelor: Cautare si salvare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5500" b="1" spc="600" dirty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92494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UAV-urile au fost folosite pentru cautare si salvare dupa ce uraganele au lovit Louisiana si Texas in anul 2008.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34000" y="692696"/>
            <a:ext cx="867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Aplicarea dronelor: Cautare </a:t>
            </a:r>
          </a:p>
          <a:p>
            <a:pPr algn="ctr"/>
            <a:r>
              <a:rPr lang="pt-BR" sz="3200" b="1" spc="600" dirty="0">
                <a:solidFill>
                  <a:schemeClr val="bg1"/>
                </a:solidFill>
              </a:rPr>
              <a:t>si salvare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34"/>
          <a:stretch/>
        </p:blipFill>
        <p:spPr>
          <a:xfrm>
            <a:off x="0" y="-3152"/>
            <a:ext cx="9144000" cy="686115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539552" y="4879022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B7CAD3"/>
                </a:solidFill>
              </a:rPr>
              <a:t>Fotografiile facute inainte si dupa furtuna sunt comparate, iar un computer evidentiaza zonele distruse.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34000" y="332656"/>
            <a:ext cx="867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>
                <a:solidFill>
                  <a:srgbClr val="262A37"/>
                </a:solidFill>
                <a:ea typeface="Andale Mono" charset="0"/>
                <a:cs typeface="Andale Mono" charset="0"/>
              </a:rPr>
              <a:t>Aplicarea dronelor:</a:t>
            </a:r>
          </a:p>
          <a:p>
            <a:pPr algn="ctr"/>
            <a:r>
              <a:rPr lang="pt-BR" sz="3200" b="1" spc="600" dirty="0">
                <a:solidFill>
                  <a:srgbClr val="262A37"/>
                </a:solidFill>
              </a:rPr>
              <a:t>Cautare si salvare</a:t>
            </a:r>
            <a:endParaRPr lang="en-US" sz="3200" dirty="0">
              <a:solidFill>
                <a:srgbClr val="262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8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5500" b="1" spc="600" dirty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12776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>
                <a:solidFill>
                  <a:srgbClr val="54BC9B"/>
                </a:solidFill>
              </a:rPr>
              <a:t>UAV-urile au fost testate ca salvamari aerieni, ele localizand inotatorii cu ajutorul camerelor termice, apoi reusind sa le arunce un colac de salvare.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34000" y="476672"/>
            <a:ext cx="867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Aplicarea dronelor: Cautare si salvare</a:t>
            </a:r>
            <a:endParaRPr lang="en-US" sz="2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045" y="3347864"/>
            <a:ext cx="5082243" cy="303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1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98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Dan-Eugen BREZEANU (94812)</cp:lastModifiedBy>
  <cp:revision>35</cp:revision>
  <dcterms:created xsi:type="dcterms:W3CDTF">2017-03-08T21:43:37Z</dcterms:created>
  <dcterms:modified xsi:type="dcterms:W3CDTF">2018-01-21T16:23:36Z</dcterms:modified>
</cp:coreProperties>
</file>